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7" r:id="rId7"/>
    <p:sldId id="259" r:id="rId8"/>
    <p:sldId id="260" r:id="rId9"/>
    <p:sldId id="264" r:id="rId10"/>
    <p:sldId id="261" r:id="rId11"/>
    <p:sldId id="266" r:id="rId12"/>
    <p:sldId id="262" r:id="rId13"/>
    <p:sldId id="263" r:id="rId14"/>
    <p:sldId id="265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59043E2C-80DE-4F5E-A80A-CBC7BFDD5B2E}"/>
    <pc:docChg chg="modSld">
      <pc:chgData name="Walther Hensen" userId="35eade74-a145-4b3a-9e7a-07b2524e9625" providerId="ADAL" clId="{59043E2C-80DE-4F5E-A80A-CBC7BFDD5B2E}" dt="2020-02-11T08:36:17.199" v="71" actId="20577"/>
      <pc:docMkLst>
        <pc:docMk/>
      </pc:docMkLst>
      <pc:sldChg chg="modSp mod">
        <pc:chgData name="Walther Hensen" userId="35eade74-a145-4b3a-9e7a-07b2524e9625" providerId="ADAL" clId="{59043E2C-80DE-4F5E-A80A-CBC7BFDD5B2E}" dt="2020-02-11T08:36:17.199" v="71" actId="20577"/>
        <pc:sldMkLst>
          <pc:docMk/>
          <pc:sldMk cId="2806708650" sldId="265"/>
        </pc:sldMkLst>
        <pc:spChg chg="mod">
          <ac:chgData name="Walther Hensen" userId="35eade74-a145-4b3a-9e7a-07b2524e9625" providerId="ADAL" clId="{59043E2C-80DE-4F5E-A80A-CBC7BFDD5B2E}" dt="2020-02-11T08:36:17.199" v="71" actId="20577"/>
          <ac:spMkLst>
            <pc:docMk/>
            <pc:sldMk cId="280670865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UXdrl9ch_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58724" y="1700808"/>
            <a:ext cx="4981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Arial" pitchFamily="34" charset="0"/>
                <a:cs typeface="Arial" pitchFamily="34" charset="0"/>
              </a:rPr>
              <a:t>Projectvaardigheden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115616" y="278092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Les 4: communicatie, samenwerking en PDCA-cyclus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PDCA-cyclus</a:t>
            </a:r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9" y="1844824"/>
            <a:ext cx="5760640" cy="316835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27584" y="544522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Zijn we nog op de goede weg?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588224" y="1412776"/>
            <a:ext cx="2160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Plan: verbeteringen?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Do: voer ze uit.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Check: evalueer effect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Act: pas aan</a:t>
            </a:r>
          </a:p>
        </p:txBody>
      </p:sp>
    </p:spTree>
    <p:extLst>
      <p:ext uri="{BB962C8B-B14F-4D97-AF65-F5344CB8AC3E}">
        <p14:creationId xmlns:p14="http://schemas.microsoft.com/office/powerpoint/2010/main" val="254989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Afspraken maken over samenwerking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Neem in je planning minimaal 3 PDCA momenten in.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Maak in je groepje een manier, kort plannetje hoe je dit gaat doen.</a:t>
            </a:r>
          </a:p>
        </p:txBody>
      </p:sp>
    </p:spTree>
    <p:extLst>
      <p:ext uri="{BB962C8B-B14F-4D97-AF65-F5344CB8AC3E}">
        <p14:creationId xmlns:p14="http://schemas.microsoft.com/office/powerpoint/2010/main" val="280670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l-NL" dirty="0"/>
              <a:t>De </a:t>
            </a:r>
            <a:r>
              <a:rPr lang="nl-NL" dirty="0" err="1"/>
              <a:t>beheersaspecten</a:t>
            </a:r>
            <a:r>
              <a:rPr lang="nl-NL" dirty="0"/>
              <a:t> bij projectmatig werken benoemen en toelichten. </a:t>
            </a:r>
          </a:p>
          <a:p>
            <a:pPr marL="0" lvl="0" indent="0">
              <a:buNone/>
            </a:pPr>
            <a:endParaRPr lang="nl-NL" dirty="0"/>
          </a:p>
          <a:p>
            <a:r>
              <a:rPr lang="nl-NL" dirty="0"/>
              <a:t>Je kunt de interne communicatie binnen de projectgroep benoemen en hierover afspraken maken.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Je kunt de externe communicatie binnen de projectgroep benoemen en hierover afspraken maken. </a:t>
            </a:r>
          </a:p>
          <a:p>
            <a:endParaRPr lang="nl-NL" dirty="0"/>
          </a:p>
          <a:p>
            <a:r>
              <a:rPr lang="nl-NL" dirty="0"/>
              <a:t>Uitleggen op welke manier je PDCA in een projectplan toepast.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8CDF4-11D9-4D63-B500-46CA6331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Beheersaspecten</a:t>
            </a:r>
            <a:r>
              <a:rPr lang="nl-NL" dirty="0"/>
              <a:t> projecten - </a:t>
            </a:r>
            <a:r>
              <a:rPr lang="nl-NL" dirty="0" err="1"/>
              <a:t>Gifkot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6EB08B-3508-43D3-BF5F-DAA47BC6D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Geld</a:t>
            </a:r>
          </a:p>
          <a:p>
            <a:r>
              <a:rPr lang="nl-NL" dirty="0"/>
              <a:t>Informatie</a:t>
            </a:r>
          </a:p>
          <a:p>
            <a:r>
              <a:rPr lang="nl-NL" dirty="0"/>
              <a:t>Faciliteiten</a:t>
            </a:r>
          </a:p>
          <a:p>
            <a:r>
              <a:rPr lang="nl-NL" dirty="0"/>
              <a:t>Kwaliteit</a:t>
            </a:r>
          </a:p>
          <a:p>
            <a:r>
              <a:rPr lang="nl-NL" dirty="0"/>
              <a:t>Organisatie</a:t>
            </a:r>
          </a:p>
          <a:p>
            <a:r>
              <a:rPr lang="nl-NL" dirty="0"/>
              <a:t>Tijd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208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268760"/>
            <a:ext cx="3024336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4000" dirty="0"/>
              <a:t>Wat is dat?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923928" y="2025714"/>
            <a:ext cx="470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Communicatie is het uitwisselen van informatie.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755576" y="310961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Zender en ontvanger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203848" y="407707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Communicatie is het scheppen van gemeenschappelijke betekenis.</a:t>
            </a: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Interne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752"/>
            <a:ext cx="6635080" cy="72008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Is het projectteam op de hoogte?</a:t>
            </a:r>
          </a:p>
        </p:txBody>
      </p:sp>
      <p:pic>
        <p:nvPicPr>
          <p:cNvPr id="1026" name="Picture 2" descr="Afbeeldingsresultaat voor vergad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32856"/>
            <a:ext cx="4999384" cy="199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98" y="450912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9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Interne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752"/>
            <a:ext cx="6635080" cy="72008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Is het projectteam op de hoogte?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1524000" cy="1524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4293096"/>
            <a:ext cx="2552700" cy="1790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406" y="2212780"/>
            <a:ext cx="1333500" cy="1333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720" y="4416921"/>
            <a:ext cx="29718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0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Externe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3816424" cy="4929411"/>
          </a:xfrm>
        </p:spPr>
        <p:txBody>
          <a:bodyPr/>
          <a:lstStyle/>
          <a:p>
            <a:r>
              <a:rPr lang="nl-NL" dirty="0"/>
              <a:t>Opdrachtgever</a:t>
            </a:r>
          </a:p>
          <a:p>
            <a:endParaRPr lang="nl-NL" dirty="0"/>
          </a:p>
          <a:p>
            <a:r>
              <a:rPr lang="nl-NL" dirty="0"/>
              <a:t>Externe partijen</a:t>
            </a:r>
          </a:p>
          <a:p>
            <a:endParaRPr lang="nl-NL" dirty="0"/>
          </a:p>
          <a:p>
            <a:r>
              <a:rPr lang="nl-NL" dirty="0"/>
              <a:t>Omwonenden</a:t>
            </a:r>
          </a:p>
          <a:p>
            <a:endParaRPr lang="nl-NL" dirty="0"/>
          </a:p>
          <a:p>
            <a:r>
              <a:rPr lang="nl-NL" dirty="0"/>
              <a:t>Andere betrokkenen</a:t>
            </a:r>
          </a:p>
          <a:p>
            <a:endParaRPr lang="nl-NL" dirty="0"/>
          </a:p>
          <a:p>
            <a:r>
              <a:rPr lang="nl-NL" dirty="0"/>
              <a:t>Bezoekers</a:t>
            </a:r>
          </a:p>
        </p:txBody>
      </p:sp>
      <p:sp>
        <p:nvSpPr>
          <p:cNvPr id="5" name="Rechteraccolade 4"/>
          <p:cNvSpPr/>
          <p:nvPr/>
        </p:nvSpPr>
        <p:spPr>
          <a:xfrm>
            <a:off x="4788024" y="1340768"/>
            <a:ext cx="792088" cy="4536504"/>
          </a:xfrm>
          <a:prstGeom prst="rightBrace">
            <a:avLst>
              <a:gd name="adj1" fmla="val 34178"/>
              <a:gd name="adj2" fmla="val 4751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6156176" y="2924944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Hoe?</a:t>
            </a:r>
          </a:p>
        </p:txBody>
      </p:sp>
    </p:spTree>
    <p:extLst>
      <p:ext uri="{BB962C8B-B14F-4D97-AF65-F5344CB8AC3E}">
        <p14:creationId xmlns:p14="http://schemas.microsoft.com/office/powerpoint/2010/main" val="230714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Samenwerking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https://www.youtube.com/watch?v=fUXdrl9ch_Q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688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Gezamenlijke verantwoordelijkheid</a:t>
            </a:r>
          </a:p>
          <a:p>
            <a:endParaRPr lang="nl-NL" dirty="0"/>
          </a:p>
          <a:p>
            <a:r>
              <a:rPr lang="nl-NL" dirty="0"/>
              <a:t>Hoe gaan we met elkaar om?</a:t>
            </a:r>
          </a:p>
          <a:p>
            <a:endParaRPr lang="nl-NL" dirty="0"/>
          </a:p>
          <a:p>
            <a:r>
              <a:rPr lang="nl-NL" dirty="0"/>
              <a:t>Samenwerkingsovereenkomst</a:t>
            </a:r>
          </a:p>
        </p:txBody>
      </p:sp>
    </p:spTree>
    <p:extLst>
      <p:ext uri="{BB962C8B-B14F-4D97-AF65-F5344CB8AC3E}">
        <p14:creationId xmlns:p14="http://schemas.microsoft.com/office/powerpoint/2010/main" val="1476785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1A327A-DB26-4EAC-89EB-D0130E300D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C615C6-2A75-4F44-A9B6-ACDD0B88CDB0}"/>
</file>

<file path=customXml/itemProps3.xml><?xml version="1.0" encoding="utf-8"?>
<ds:datastoreItem xmlns:ds="http://schemas.openxmlformats.org/officeDocument/2006/customXml" ds:itemID="{2758CAD0-1F50-47F5-9061-D9E77C9D496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205</Words>
  <Application>Microsoft Office PowerPoint</Application>
  <PresentationFormat>Diavoorstelling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Leerdoelen</vt:lpstr>
      <vt:lpstr>Beheersaspecten projecten - Gifkot</vt:lpstr>
      <vt:lpstr>Communicatie</vt:lpstr>
      <vt:lpstr>Interne communicatie</vt:lpstr>
      <vt:lpstr>Interne communicatie</vt:lpstr>
      <vt:lpstr>Externe communicatie</vt:lpstr>
      <vt:lpstr>Samenwerking</vt:lpstr>
      <vt:lpstr>Samenwerking</vt:lpstr>
      <vt:lpstr>PDCA-cyclus</vt:lpstr>
      <vt:lpstr>Deze les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Walther Hensen</cp:lastModifiedBy>
  <cp:revision>20</cp:revision>
  <dcterms:created xsi:type="dcterms:W3CDTF">2013-11-15T15:05:42Z</dcterms:created>
  <dcterms:modified xsi:type="dcterms:W3CDTF">2020-02-11T08:36:24Z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